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541"/>
  </p:normalViewPr>
  <p:slideViewPr>
    <p:cSldViewPr snapToGrid="0" snapToObjects="1">
      <p:cViewPr varScale="1">
        <p:scale>
          <a:sx n="74" d="100"/>
          <a:sy n="74" d="100"/>
        </p:scale>
        <p:origin x="16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8B85-3F36-374E-A961-C7A1E12F68BA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609F-746B-E14F-AD57-AB83881AA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8B85-3F36-374E-A961-C7A1E12F68BA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609F-746B-E14F-AD57-AB83881AA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8B85-3F36-374E-A961-C7A1E12F68BA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609F-746B-E14F-AD57-AB83881AA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8B85-3F36-374E-A961-C7A1E12F68BA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609F-746B-E14F-AD57-AB83881AA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8B85-3F36-374E-A961-C7A1E12F68BA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609F-746B-E14F-AD57-AB83881AA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8B85-3F36-374E-A961-C7A1E12F68BA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609F-746B-E14F-AD57-AB83881AA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8B85-3F36-374E-A961-C7A1E12F68BA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609F-746B-E14F-AD57-AB83881AA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8B85-3F36-374E-A961-C7A1E12F68BA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609F-746B-E14F-AD57-AB83881AA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8B85-3F36-374E-A961-C7A1E12F68BA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609F-746B-E14F-AD57-AB83881AA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8B85-3F36-374E-A961-C7A1E12F68BA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609F-746B-E14F-AD57-AB83881AA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8B85-3F36-374E-A961-C7A1E12F68BA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609F-746B-E14F-AD57-AB83881AA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98B85-3F36-374E-A961-C7A1E12F68BA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8609F-746B-E14F-AD57-AB83881AA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5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81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31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90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72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5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34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1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22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68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72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33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86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Martin</dc:creator>
  <cp:lastModifiedBy>preaume</cp:lastModifiedBy>
  <cp:revision>3</cp:revision>
  <dcterms:created xsi:type="dcterms:W3CDTF">2018-01-25T20:30:11Z</dcterms:created>
  <dcterms:modified xsi:type="dcterms:W3CDTF">2018-08-22T03:36:14Z</dcterms:modified>
</cp:coreProperties>
</file>